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715A"/>
    <a:srgbClr val="624B3B"/>
    <a:srgbClr val="AA1232"/>
    <a:srgbClr val="0734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7"/>
    <p:restoredTop sz="94663"/>
  </p:normalViewPr>
  <p:slideViewPr>
    <p:cSldViewPr snapToGrid="0" snapToObjects="1">
      <p:cViewPr varScale="1">
        <p:scale>
          <a:sx n="104" d="100"/>
          <a:sy n="104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5F767-D71D-769D-09F7-951A3BF46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24612D-2AA7-7C48-6F73-1D26B192E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9F71E2-2B97-FEC2-66B7-1B1EC748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9FF945-3C68-A1C9-0B86-85100AC2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D595EA-1182-D182-321F-E58301D04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246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35016-8354-EE7B-4374-7BFF4331F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EED7EA-4AA8-EFAD-936B-189D29D03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26F425-0500-CDED-1F22-55FAAE901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85B200-092C-DD1B-251D-519A919E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45D00D-0F5F-44B1-CCA2-F7010BF8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10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A4DF8D-C779-0E30-AC92-33204D4DC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30F38E-2056-2CF7-5BE1-F7871D6F1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56EC3-1A44-808F-E131-058B7A26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9A469-E5B6-68E0-913D-709F1098C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96C400-4FC5-FC2C-B621-24ACF684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4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AE748-27A0-7DA8-2336-974743D1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69212C-BA78-00AA-A58B-BF6E90292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3D6F45-F106-5A1F-BC98-2789F1C8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12048A-312A-B741-C5CF-1342E1C3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146A95-5161-CF36-51A5-1478FA29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57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0C1B5-7F57-70CE-B602-5808DEE4C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C1BDAA-4634-9855-2FD8-4F6344DDE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0FF539-0B57-A58C-7C13-834899FD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45D0DC-E922-ECD8-1887-F11E9990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D934A3-6C75-B829-984A-B82A6889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06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0AEBB-9B12-1DCA-CC28-76691FF2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79F12A-5256-C8F4-4797-671550D8F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9FE723-FB0D-0D4B-5540-A59E9310B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6356BA-739A-62B2-3E85-EE73DAA2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BC983D-1F39-562D-0CDB-F890DAAF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133D8-47A2-7C7A-9C0C-F28BB4285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54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D9362-6C5C-10D0-599B-6F88A1E8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91C003-8C2C-4379-F653-2E288B5CA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8D05AE-7887-9243-1E1F-BE192E70C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3A4288-3A4C-73D4-8AE9-D65EED933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476F2A-BC6C-CAF9-486E-EB84DAA9E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010B5-B34E-D804-B1FC-EA27252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2DB3DC-856A-B8EB-0367-A09B9488D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97DC09-56B2-D557-B700-0ECA8982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3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BAF86-3465-51EE-13F0-DF2A8B44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7591050-892B-4345-006A-7013B3E72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6AD073-1C95-9E76-A9CE-08BF99B6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37FA00-D75A-693A-4AD1-7C1071A2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19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52AA88-9700-A37F-420C-CD589706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6F1B32-35AB-509B-7005-43983BF1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2B0DAD-1976-97C3-C06F-51292182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9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8D4DA-CAC3-0F35-8A54-1CF5965CF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77CDB0-CBA3-5BC4-42D2-DB0EBB16C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6DE027-D6FD-8A03-A3CB-CBCEADF91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324595-3330-47E8-1B97-306498DE6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709548-A3B8-B708-8B74-34C1A549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5411F1-BA9E-6522-E170-BA8D48B9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34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2A5B1-57DB-F0E0-71E3-BB0FE2E0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5AD4B2-B34D-609A-5D15-6D33E4ACC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4A6525-5D2C-6103-1E9F-73BDD4C42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45485F-23FC-EAFE-B2A8-0CAC326D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5CB366-F374-CB34-FB1D-105FB10C9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D1368D-C80F-F70D-AE10-3D2958F3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61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E84624-83FD-0D6F-7997-7DBB75F40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0CF54B-2FFD-77EE-E925-BE390DCD8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216B83-49B4-3144-082E-8F1F8A953B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13DC2-C904-294E-BC82-7B33F5760822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DB8A5-3C56-9E63-E92B-1FD4F8123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3D836E-1915-7213-C862-0F8F26C44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AB56-BE8D-F24B-8289-2627EC2A0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52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1CC59-6070-0CB3-1D3D-0FA33FA3B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4715"/>
            <a:ext cx="9144000" cy="1005211"/>
          </a:xfrm>
        </p:spPr>
        <p:txBody>
          <a:bodyPr/>
          <a:lstStyle/>
          <a:p>
            <a:r>
              <a:rPr lang="es-ES" dirty="0">
                <a:solidFill>
                  <a:srgbClr val="624B3B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61 CONGRESO SECOT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16D15-C6AB-3F79-97B9-0D9AE3E70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2002"/>
            <a:ext cx="9144000" cy="504521"/>
          </a:xfrm>
        </p:spPr>
        <p:txBody>
          <a:bodyPr/>
          <a:lstStyle/>
          <a:p>
            <a:r>
              <a:rPr lang="es-ES" dirty="0">
                <a:solidFill>
                  <a:srgbClr val="95715A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GRANADA / 2, 3 Y 4 DE OCTUBRE DE 2024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77C2F1-AAC3-724D-73F5-DF34E823D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65" y="225382"/>
            <a:ext cx="1529952" cy="194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82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Medium</vt:lpstr>
      <vt:lpstr>Tema de Office</vt:lpstr>
      <vt:lpstr>61 CONGRESO SECOT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 CONGRESO SECOT</dc:title>
  <dc:creator>Microsoft Office User</dc:creator>
  <cp:lastModifiedBy>Usuario1</cp:lastModifiedBy>
  <cp:revision>3</cp:revision>
  <dcterms:created xsi:type="dcterms:W3CDTF">2022-11-10T17:00:39Z</dcterms:created>
  <dcterms:modified xsi:type="dcterms:W3CDTF">2024-04-24T07:19:40Z</dcterms:modified>
</cp:coreProperties>
</file>