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3"/>
  </p:notesMasterIdLst>
  <p:sldIdLst>
    <p:sldId id="256" r:id="rId2"/>
  </p:sldIdLst>
  <p:sldSz cx="28948063" cy="42803763"/>
  <p:notesSz cx="6858000" cy="9144000"/>
  <p:defaultTextStyle>
    <a:defPPr>
      <a:defRPr lang="es-ES"/>
    </a:defPPr>
    <a:lvl1pPr algn="l" defTabSz="20478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2047875" indent="-1614488" algn="l" defTabSz="20478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4097338" indent="-3230563" algn="l" defTabSz="20478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6148388" indent="-4846638" algn="l" defTabSz="20478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8197850" indent="-6462713" algn="l" defTabSz="204787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>
          <p15:clr>
            <a:srgbClr val="A4A3A4"/>
          </p15:clr>
        </p15:guide>
        <p15:guide id="2" pos="9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232"/>
    <p:restoredTop sz="94683"/>
  </p:normalViewPr>
  <p:slideViewPr>
    <p:cSldViewPr snapToGrid="0" snapToObjects="1">
      <p:cViewPr varScale="1">
        <p:scale>
          <a:sx n="18" d="100"/>
          <a:sy n="18" d="100"/>
        </p:scale>
        <p:origin x="3264" y="186"/>
      </p:cViewPr>
      <p:guideLst>
        <p:guide orient="horz" pos="13482"/>
        <p:guide pos="911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048675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81BDBC0-B11E-4FE5-B0C5-6F48FBCEB4FD}" type="datetimeFigureOut">
              <a:rPr lang="es-ES"/>
              <a:pPr/>
              <a:t>31/03/2026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86013" y="1143000"/>
            <a:ext cx="2085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048675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A6EB293-85B1-450B-B576-4D8C1E4E089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273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333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8667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001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7351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169185" algn="l" defTabSz="867674" rtl="0" eaLnBrk="1" latinLnBrk="0" hangingPunct="1">
      <a:defRPr sz="1139" kern="1200">
        <a:solidFill>
          <a:schemeClr val="tx1"/>
        </a:solidFill>
        <a:latin typeface="+mn-lt"/>
        <a:ea typeface="+mn-ea"/>
        <a:cs typeface="+mn-cs"/>
      </a:defRPr>
    </a:lvl6pPr>
    <a:lvl7pPr marL="2603022" algn="l" defTabSz="867674" rtl="0" eaLnBrk="1" latinLnBrk="0" hangingPunct="1">
      <a:defRPr sz="1139" kern="1200">
        <a:solidFill>
          <a:schemeClr val="tx1"/>
        </a:solidFill>
        <a:latin typeface="+mn-lt"/>
        <a:ea typeface="+mn-ea"/>
        <a:cs typeface="+mn-cs"/>
      </a:defRPr>
    </a:lvl7pPr>
    <a:lvl8pPr marL="3036860" algn="l" defTabSz="867674" rtl="0" eaLnBrk="1" latinLnBrk="0" hangingPunct="1">
      <a:defRPr sz="1139" kern="1200">
        <a:solidFill>
          <a:schemeClr val="tx1"/>
        </a:solidFill>
        <a:latin typeface="+mn-lt"/>
        <a:ea typeface="+mn-ea"/>
        <a:cs typeface="+mn-cs"/>
      </a:defRPr>
    </a:lvl8pPr>
    <a:lvl9pPr marL="3470697" algn="l" defTabSz="867674" rtl="0" eaLnBrk="1" latinLnBrk="0" hangingPunct="1">
      <a:defRPr sz="11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Marcador de nota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/>
          <a:lstStyle/>
          <a:p>
            <a:pPr eaLnBrk="1" hangingPunct="1">
              <a:spcBef>
                <a:spcPct val="0"/>
              </a:spcBef>
              <a:defRPr/>
            </a:pPr>
            <a:endParaRPr lang="es-ES" altLang="es-ES" sz="1139" dirty="0">
              <a:ea typeface="+mn-ea"/>
            </a:endParaRPr>
          </a:p>
        </p:txBody>
      </p:sp>
      <p:sp>
        <p:nvSpPr>
          <p:cNvPr id="18435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A285A2-FC74-4AC4-927B-AAC8C5CC3785}" type="slidenum">
              <a:rPr lang="es-ES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C2AFFFC-E7D3-1BA7-2716-2F8905B8B3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324" y="38282914"/>
            <a:ext cx="14613651" cy="3736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CB2DF67-8F97-84BA-9B01-B12F56ED83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7272" y="37839695"/>
            <a:ext cx="14101012" cy="371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3EAAFC-A11F-C5BB-A34F-13EBC4F097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5666" y="38173745"/>
            <a:ext cx="23840014" cy="40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6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F2A78EE-E1AC-E549-8E09-CB66BB97C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56456" y="38770560"/>
            <a:ext cx="23292096" cy="355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1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0-06-09 a las 13.30.27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2" y="39186340"/>
            <a:ext cx="28796591" cy="361742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1989138" y="2279650"/>
            <a:ext cx="24969787" cy="827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1989138" y="11395075"/>
            <a:ext cx="24969787" cy="271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989138" y="39673213"/>
            <a:ext cx="6513512" cy="2278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fld id="{211856A9-AF9A-4407-96DD-3F0E35C05F53}" type="datetimeFigureOut">
              <a:rPr lang="es-ES"/>
              <a:pPr/>
              <a:t>31/03/2026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9590088" y="39673213"/>
            <a:ext cx="9767887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2048675">
              <a:defRPr sz="1072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0445413" y="39673213"/>
            <a:ext cx="6513512" cy="22780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21571352-0BC1-4573-8F75-C588A49C5AAB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3" r:id="rId2"/>
    <p:sldLayoutId id="2147483802" r:id="rId3"/>
    <p:sldLayoutId id="2147483801" r:id="rId4"/>
    <p:sldLayoutId id="2147483800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 Light" panose="020F0302020204030204" pitchFamily="34" charset="0"/>
          <a:ea typeface="MS PGothic" pitchFamily="34" charset="-128"/>
        </a:defRPr>
      </a:lvl5pPr>
      <a:lvl6pPr marL="408417" algn="l" rtl="0" fontAlgn="base">
        <a:lnSpc>
          <a:spcPct val="90000"/>
        </a:lnSpc>
        <a:spcBef>
          <a:spcPct val="0"/>
        </a:spcBef>
        <a:spcAft>
          <a:spcPct val="0"/>
        </a:spcAft>
        <a:defRPr sz="3931">
          <a:solidFill>
            <a:schemeClr val="tx1"/>
          </a:solidFill>
          <a:latin typeface="Calibri Light" panose="020F0302020204030204" pitchFamily="34" charset="0"/>
        </a:defRPr>
      </a:lvl6pPr>
      <a:lvl7pPr marL="816834" algn="l" rtl="0" fontAlgn="base">
        <a:lnSpc>
          <a:spcPct val="90000"/>
        </a:lnSpc>
        <a:spcBef>
          <a:spcPct val="0"/>
        </a:spcBef>
        <a:spcAft>
          <a:spcPct val="0"/>
        </a:spcAft>
        <a:defRPr sz="3931">
          <a:solidFill>
            <a:schemeClr val="tx1"/>
          </a:solidFill>
          <a:latin typeface="Calibri Light" panose="020F0302020204030204" pitchFamily="34" charset="0"/>
        </a:defRPr>
      </a:lvl7pPr>
      <a:lvl8pPr marL="1225250" algn="l" rtl="0" fontAlgn="base">
        <a:lnSpc>
          <a:spcPct val="90000"/>
        </a:lnSpc>
        <a:spcBef>
          <a:spcPct val="0"/>
        </a:spcBef>
        <a:spcAft>
          <a:spcPct val="0"/>
        </a:spcAft>
        <a:defRPr sz="3931">
          <a:solidFill>
            <a:schemeClr val="tx1"/>
          </a:solidFill>
          <a:latin typeface="Calibri Light" panose="020F0302020204030204" pitchFamily="34" charset="0"/>
        </a:defRPr>
      </a:lvl8pPr>
      <a:lvl9pPr marL="1633667" algn="l" rtl="0" fontAlgn="base">
        <a:lnSpc>
          <a:spcPct val="90000"/>
        </a:lnSpc>
        <a:spcBef>
          <a:spcPct val="0"/>
        </a:spcBef>
        <a:spcAft>
          <a:spcPct val="0"/>
        </a:spcAft>
        <a:defRPr sz="393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3200" indent="-203200" algn="l" rtl="0" eaLnBrk="0" fontAlgn="base" hangingPunct="0">
        <a:lnSpc>
          <a:spcPct val="90000"/>
        </a:lnSpc>
        <a:spcBef>
          <a:spcPts val="888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11188" indent="-20320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020763" indent="-20320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428750" indent="-20320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836738" indent="-203200" algn="l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246292" indent="-204208" algn="l" defTabSz="81683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6pPr>
      <a:lvl7pPr marL="2654709" indent="-204208" algn="l" defTabSz="81683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7pPr>
      <a:lvl8pPr marL="3063126" indent="-204208" algn="l" defTabSz="81683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8pPr>
      <a:lvl9pPr marL="3471542" indent="-204208" algn="l" defTabSz="816834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1pPr>
      <a:lvl2pPr marL="408417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2pPr>
      <a:lvl3pPr marL="816834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3pPr>
      <a:lvl4pPr marL="1225250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4pPr>
      <a:lvl5pPr marL="1633667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5pPr>
      <a:lvl6pPr marL="2042084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6pPr>
      <a:lvl7pPr marL="2450501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7pPr>
      <a:lvl8pPr marL="2858917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8pPr>
      <a:lvl9pPr marL="3267334" algn="l" defTabSz="816834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1</Words>
  <Application>Microsoft Office PowerPoint</Application>
  <PresentationFormat>Personalizado</PresentationFormat>
  <Paragraphs>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2_Diseño personalizado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Olalla</dc:creator>
  <cp:lastModifiedBy>Maria</cp:lastModifiedBy>
  <cp:revision>23</cp:revision>
  <dcterms:created xsi:type="dcterms:W3CDTF">2012-03-30T07:24:49Z</dcterms:created>
  <dcterms:modified xsi:type="dcterms:W3CDTF">2026-03-31T17:27:32Z</dcterms:modified>
</cp:coreProperties>
</file>